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18" y="-15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08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80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65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55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6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25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01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54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08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7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622F-6508-4956-93B1-6AC86B574EF2}" type="datetimeFigureOut">
              <a:rPr kumimoji="1" lang="ja-JP" altLang="en-US" smtClean="0"/>
              <a:t>2014/10/31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91AD-8BBA-490B-93C3-BC69658EC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6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wildlife-science.org/yama/2014-1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0" t="-341"/>
          <a:stretch/>
        </p:blipFill>
        <p:spPr>
          <a:xfrm>
            <a:off x="-33151" y="-154379"/>
            <a:ext cx="8311839" cy="11924805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1256" y="438953"/>
            <a:ext cx="5629645" cy="1924235"/>
          </a:xfrm>
        </p:spPr>
        <p:txBody>
          <a:bodyPr>
            <a:normAutofit/>
          </a:bodyPr>
          <a:lstStyle/>
          <a:p>
            <a:pPr algn="l"/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日程</a:t>
            </a:r>
            <a:r>
              <a:rPr lang="en-US" altLang="ja-JP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:</a:t>
            </a:r>
            <a:r>
              <a:rPr lang="ja-JP" altLang="en-US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</a:t>
            </a:r>
            <a:r>
              <a:rPr lang="en-US" altLang="ja-JP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2014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11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26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日（水）</a:t>
            </a:r>
            <a:r>
              <a:rPr lang="ja-JP" altLang="en-US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から</a:t>
            </a:r>
            <a:endParaRPr lang="en-US" altLang="ja-JP" sz="1400" b="1" dirty="0" smtClean="0">
              <a:solidFill>
                <a:schemeClr val="bg1"/>
              </a:solidFill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  <a:p>
            <a:pPr algn="l"/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</a:t>
            </a:r>
            <a:r>
              <a:rPr lang="ja-JP" altLang="en-US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　 </a:t>
            </a:r>
            <a:r>
              <a:rPr lang="en-US" altLang="ja-JP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2014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11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30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日（日）まで </a:t>
            </a:r>
          </a:p>
          <a:p>
            <a:pPr algn="l"/>
            <a:endParaRPr lang="ja-JP" altLang="en-US" sz="1400" b="1" dirty="0">
              <a:solidFill>
                <a:schemeClr val="bg1"/>
              </a:solidFill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  <a:p>
            <a:pPr algn="l"/>
            <a:r>
              <a:rPr lang="ja-JP" altLang="en-US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会場</a:t>
            </a:r>
            <a:r>
              <a:rPr lang="en-US" altLang="ja-JP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:</a:t>
            </a:r>
            <a:r>
              <a:rPr lang="ja-JP" altLang="en-US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松本市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立美術館　</a:t>
            </a:r>
            <a:r>
              <a:rPr lang="en-US" altLang="ja-JP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2F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小ホール </a:t>
            </a:r>
          </a:p>
          <a:p>
            <a:pPr algn="l"/>
            <a:r>
              <a:rPr lang="ja-JP" altLang="en-US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　　　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 </a:t>
            </a:r>
            <a:r>
              <a:rPr lang="ja-JP" altLang="en-US" sz="14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〒</a:t>
            </a:r>
            <a:r>
              <a:rPr lang="en-US" altLang="ja-JP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390-0811</a:t>
            </a:r>
            <a:r>
              <a:rPr lang="ja-JP" altLang="en-US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長野県松本市中央</a:t>
            </a:r>
            <a:r>
              <a:rPr lang="en-US" altLang="ja-JP" sz="1400" b="1" dirty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4-2-22 </a:t>
            </a:r>
          </a:p>
        </p:txBody>
      </p:sp>
      <p:pic>
        <p:nvPicPr>
          <p:cNvPr id="1026" name="Picture 2" descr="写真展：雲南の山と自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01" y="391453"/>
            <a:ext cx="1651838" cy="56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743400" y="8834971"/>
            <a:ext cx="6105896" cy="192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ja-JP" altLang="en-US" sz="1100" dirty="0" smtClean="0"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主催：京都大学霊長類学・ワイルドライフサイエンスリーディング大学院</a:t>
            </a:r>
            <a:endParaRPr lang="en-US" altLang="ja-JP" sz="1100" dirty="0" smtClean="0"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  <a:p>
            <a:pPr algn="l">
              <a:spcBef>
                <a:spcPts val="0"/>
              </a:spcBef>
            </a:pPr>
            <a:r>
              <a:rPr lang="ja-JP" altLang="en-US" sz="1100" dirty="0" smtClean="0"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共催：京都大学学士山岳会／山の日制定協議会</a:t>
            </a:r>
            <a:endParaRPr lang="en-US" altLang="ja-JP" sz="1100" dirty="0" smtClean="0"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  <a:p>
            <a:pPr algn="l"/>
            <a:r>
              <a:rPr lang="ja-JP" altLang="en-US" sz="1100" dirty="0" smtClean="0"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本企画は、山岳フォーラム</a:t>
            </a:r>
            <a:r>
              <a:rPr lang="en-US" altLang="ja-JP" sz="1100" dirty="0" smtClean="0"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2014</a:t>
            </a:r>
            <a:r>
              <a:rPr lang="ja-JP" altLang="en-US" sz="1100" dirty="0" smtClean="0"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の一環として、松本市のご協力を得て実施しています。</a:t>
            </a:r>
            <a:endParaRPr lang="en-US" altLang="ja-JP" sz="1100" dirty="0" smtClean="0"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  <a:p>
            <a:pPr algn="l">
              <a:spcBef>
                <a:spcPts val="0"/>
              </a:spcBef>
            </a:pPr>
            <a:r>
              <a:rPr lang="ja-JP" altLang="en-US" sz="1100" dirty="0" smtClean="0"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詳細は以下のホームページをごらんください。</a:t>
            </a:r>
            <a:endParaRPr lang="en-US" altLang="ja-JP" sz="1100" dirty="0" smtClean="0"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  <a:p>
            <a:pPr algn="l"/>
            <a:r>
              <a:rPr lang="en-US" altLang="ja-JP" sz="1100" b="1" dirty="0" smtClean="0">
                <a:solidFill>
                  <a:schemeClr val="bg1"/>
                </a:solidFill>
                <a:latin typeface="小塚明朝 Pr6N M" panose="02020600000000000000" pitchFamily="18" charset="-128"/>
                <a:ea typeface="小塚明朝 Pr6N M" panose="02020600000000000000" pitchFamily="18" charset="-128"/>
                <a:hlinkClick r:id="rId4"/>
              </a:rPr>
              <a:t>http://www.wildlife-science.org/yama/2014-11.html</a:t>
            </a:r>
            <a:endParaRPr lang="en-US" altLang="ja-JP" sz="1100" b="1" dirty="0" smtClean="0">
              <a:solidFill>
                <a:schemeClr val="bg1"/>
              </a:solidFill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  <a:p>
            <a:pPr algn="l"/>
            <a:endParaRPr lang="en-US" altLang="ja-JP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</p:txBody>
      </p:sp>
      <p:pic>
        <p:nvPicPr>
          <p:cNvPr id="1030" name="Picture 6" descr="http://www.wildlife-science.org/img/yama/PWS-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0" y="8858721"/>
            <a:ext cx="434644" cy="4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サブタイトル 2"/>
          <p:cNvSpPr txBox="1">
            <a:spLocks/>
          </p:cNvSpPr>
          <p:nvPr/>
        </p:nvSpPr>
        <p:spPr>
          <a:xfrm>
            <a:off x="261256" y="6839485"/>
            <a:ext cx="6433664" cy="192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「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……</a:t>
            </a: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雲南での野外</a:t>
            </a: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調査を終えて、基地となる街のリージャン（麗江）で、その森林局長の李さんと知り合った。彼が見せてくれたのは、雲南の山々の空撮写真だった。森林局長という職責で、山々の様子を空から観察し続けてきたのだ。だれも見たことがない、空の上からの雲南の山々が写っていた。 雲南の山とキンシコウ、そうした未知の自然をぜひ多くの方を分かち合いたいと思い、この写真展を企画した。 これからも、未踏の山を求めるように、未知のキンシコウを探し求めたい</a:t>
            </a: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。」</a:t>
            </a: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明朝 Pr6N M" panose="02020600000000000000" pitchFamily="18" charset="-128"/>
                <a:ea typeface="小塚明朝 Pr6N M" panose="02020600000000000000" pitchFamily="18" charset="-128"/>
              </a:rPr>
              <a:t>　　　　（京都大学霊長類研究所教授・松沢哲郎）</a:t>
            </a:r>
            <a:endParaRPr lang="en-US" altLang="ja-JP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明朝 Pr6N M" panose="02020600000000000000" pitchFamily="18" charset="-128"/>
              <a:ea typeface="小塚明朝 Pr6N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53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183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SAKAI</dc:creator>
  <cp:lastModifiedBy>Hirata</cp:lastModifiedBy>
  <cp:revision>9</cp:revision>
  <cp:lastPrinted>2014-10-29T02:23:56Z</cp:lastPrinted>
  <dcterms:created xsi:type="dcterms:W3CDTF">2014-10-29T01:24:59Z</dcterms:created>
  <dcterms:modified xsi:type="dcterms:W3CDTF">2014-10-31T03:18:17Z</dcterms:modified>
</cp:coreProperties>
</file>